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C5D5-BDA3-4E9E-B638-962135D92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F2FAB3-CDCF-4A58-8065-F6EDBD382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3774C-0E9A-456F-815C-7B79A718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F528F-9854-443C-9337-76F862CC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95640-C526-4235-90A8-39C75FE5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B9417-2187-4724-B121-4F860273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04E485-9B6C-4426-B5DD-E453BDD1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347033-E72A-4E6D-ADFC-07D124A7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52DFE-F552-452E-8C7C-A72D19D1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3139E-36EB-47D9-8CB9-88B8E3E0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28EDF3-7AC4-484C-B09F-6361B8352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033F57-D6EA-43D8-9541-B966B7453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FED85-E891-4DA6-8CFB-24D5E524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DEAEF-BDC9-4788-8138-CB6642DC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D647-E327-4C08-9E02-4FEE2CFE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39259-862B-4C4B-A0AD-FB39CF3B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4C4BC-0CD4-4E01-9091-B9C10CB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7A5F8-9367-4BB8-8242-DC80A82E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10DB1-7392-4B0E-AB95-38412B37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18C84-E113-439A-BCB3-5DA4178A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CED58-B9F4-4709-AACA-B7A442D8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FB259-93E5-4563-9D19-1B069F8F6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484DA-D6B3-4DAE-96D2-52CAE3CF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2EE80-AD5B-43CB-BE2A-A6522C95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B9480-F4E0-412D-B6EA-ABBA1906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5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BE8D2-ED8D-4F14-9D9B-36AC6E29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38369-DF16-4F3B-82A3-BD39B5DF3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DC5701-1A03-4334-9636-EB7AC450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87665-C8D3-4C1A-ABFA-43161304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70A6D-34BC-468E-8C06-B052DCE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5EB64-2671-49C0-93E2-68E48F5B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2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E631-E9CE-47D5-A9D7-E0CDA32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7A700-9261-4392-A94A-56E8D117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6381A-792A-4543-B8D7-8948829C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EAAC9-4455-48D1-AF77-EEA9F2B18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EDF374-927E-4D36-9928-CA9E435E1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F6EC82-16A8-4A39-8F41-A9C33760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3B692D-8B6B-4A70-9858-7345B987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68847-D4EB-4A6C-9B10-5FAA6455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1048-3C70-4698-9F37-5E160642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4175B-C323-40BE-BC2F-19629D0D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F29D2E-31A8-43D1-8C37-A8D3A681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32D640-EBA7-4A90-8FC0-FEF43A05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63A22-AE0A-4040-9BCA-87E6B8EA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4048E2-45F5-49E9-B143-CD46CBE4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CE7CF-E0AD-483F-88A4-FC6E4C9A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6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C6AB5-BAB9-4802-BF24-079A64F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14339-E20A-4B9F-B78E-DAFC861C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65B84-4B42-4444-A5FC-EDAE55C31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2DBEA-BBAC-447C-BF83-97B2B83A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C5B48-EC18-4B1B-A363-A727E4A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207BC-C675-4830-8DE1-9AA243C4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85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5309B-453C-48C8-8953-78624E3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944A12-DED9-4D69-A8BB-BB579BB17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E7CA61-0F88-43F8-A05C-F17B71DF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39979-1990-478D-8538-9223F37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4388D-5448-40CB-AD6C-F2E6F144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285A0-571D-4E56-A060-4DE8974F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310957-8E11-4887-83CD-ADF411FC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4A3B1-9D4C-4AC2-BA90-66B07766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482D5-2ADF-436C-A85D-4E63D0B40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E5930-ACFF-49E5-8056-87C92E081F52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E465D-5F41-43DC-BB21-4B6DB69C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65FCD-C27C-4538-B3D3-BFF1EC123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408697D-78DA-4701-B88E-48ABE86CE116}"/>
              </a:ext>
            </a:extLst>
          </p:cNvPr>
          <p:cNvGrpSpPr/>
          <p:nvPr/>
        </p:nvGrpSpPr>
        <p:grpSpPr>
          <a:xfrm>
            <a:off x="165286" y="160013"/>
            <a:ext cx="1440000" cy="935443"/>
            <a:chOff x="165286" y="160013"/>
            <a:chExt cx="1440000" cy="9354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1F7E88-5B4A-4540-9262-6EF0437F35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86" y="160013"/>
              <a:ext cx="1440000" cy="72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636BE9-0128-4BBA-A519-C1EEBA9109C0}"/>
                </a:ext>
              </a:extLst>
            </p:cNvPr>
            <p:cNvSpPr txBox="1"/>
            <p:nvPr/>
          </p:nvSpPr>
          <p:spPr>
            <a:xfrm>
              <a:off x="165286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메인 화면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A20C1-1F0E-4AEA-A2DB-B29224B50E51}"/>
              </a:ext>
            </a:extLst>
          </p:cNvPr>
          <p:cNvGrpSpPr/>
          <p:nvPr/>
        </p:nvGrpSpPr>
        <p:grpSpPr>
          <a:xfrm>
            <a:off x="3755990" y="1095456"/>
            <a:ext cx="1440000" cy="935444"/>
            <a:chOff x="4311074" y="160012"/>
            <a:chExt cx="1440000" cy="9354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4F0580-7623-4DD0-BE28-EA5AD94D1E6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074" y="160012"/>
              <a:ext cx="1440000" cy="7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11BFB-1093-4D01-81CC-B1C9A9F2A3C3}"/>
                </a:ext>
              </a:extLst>
            </p:cNvPr>
            <p:cNvSpPr txBox="1"/>
            <p:nvPr/>
          </p:nvSpPr>
          <p:spPr>
            <a:xfrm>
              <a:off x="4311074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필터 설정창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20EC73-814F-4189-A8BA-F35A9E2700D0}"/>
              </a:ext>
            </a:extLst>
          </p:cNvPr>
          <p:cNvGrpSpPr/>
          <p:nvPr/>
        </p:nvGrpSpPr>
        <p:grpSpPr>
          <a:xfrm>
            <a:off x="3755990" y="2028289"/>
            <a:ext cx="1440000" cy="936048"/>
            <a:chOff x="4311074" y="1092845"/>
            <a:chExt cx="1440000" cy="9360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7224B2-46CD-46F5-925F-FD2C790F770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074" y="1092845"/>
              <a:ext cx="144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ABC952-D00A-4357-B767-54F6F6FB03CC}"/>
                </a:ext>
              </a:extLst>
            </p:cNvPr>
            <p:cNvSpPr txBox="1"/>
            <p:nvPr/>
          </p:nvSpPr>
          <p:spPr>
            <a:xfrm>
              <a:off x="4311074" y="181344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검색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F0200E-41D9-4305-9D00-A028341BD2BB}"/>
              </a:ext>
            </a:extLst>
          </p:cNvPr>
          <p:cNvGrpSpPr/>
          <p:nvPr/>
        </p:nvGrpSpPr>
        <p:grpSpPr>
          <a:xfrm>
            <a:off x="3755990" y="2948471"/>
            <a:ext cx="1440000" cy="931062"/>
            <a:chOff x="4311074" y="2013027"/>
            <a:chExt cx="1440000" cy="9310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CC5DA5-6583-4C3D-A0F0-DA4F21B3E775}"/>
                </a:ext>
              </a:extLst>
            </p:cNvPr>
            <p:cNvSpPr txBox="1"/>
            <p:nvPr/>
          </p:nvSpPr>
          <p:spPr>
            <a:xfrm>
              <a:off x="4311074" y="272864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정렬 설정창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6DF6FE-3521-486C-824E-15D25FC071D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1074" y="2013027"/>
              <a:ext cx="1440000" cy="720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74B74-300E-4608-A67E-B715DDAB65FD}"/>
              </a:ext>
            </a:extLst>
          </p:cNvPr>
          <p:cNvGrpSpPr/>
          <p:nvPr/>
        </p:nvGrpSpPr>
        <p:grpSpPr>
          <a:xfrm>
            <a:off x="3755897" y="3854072"/>
            <a:ext cx="1440093" cy="940657"/>
            <a:chOff x="4310981" y="2918628"/>
            <a:chExt cx="1440093" cy="9406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F1EE83D-804D-46FC-9EE0-8511C01E48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981" y="2918628"/>
              <a:ext cx="144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52595C-64B2-47DC-8913-C8F1D8BC8BF4}"/>
                </a:ext>
              </a:extLst>
            </p:cNvPr>
            <p:cNvSpPr txBox="1"/>
            <p:nvPr/>
          </p:nvSpPr>
          <p:spPr>
            <a:xfrm>
              <a:off x="4311074" y="364384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전체 카드 보기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2BB503-F66D-43ED-A5D1-D70DC201D8B8}"/>
              </a:ext>
            </a:extLst>
          </p:cNvPr>
          <p:cNvGrpSpPr/>
          <p:nvPr/>
        </p:nvGrpSpPr>
        <p:grpSpPr>
          <a:xfrm>
            <a:off x="5212498" y="162623"/>
            <a:ext cx="1440001" cy="935444"/>
            <a:chOff x="5921629" y="182168"/>
            <a:chExt cx="1440001" cy="9354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29DCFB-94C3-44B3-B444-85C8520E49E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629" y="182168"/>
              <a:ext cx="1440000" cy="72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77A2FE-690A-4663-8550-E3F031684C15}"/>
                </a:ext>
              </a:extLst>
            </p:cNvPr>
            <p:cNvSpPr txBox="1"/>
            <p:nvPr/>
          </p:nvSpPr>
          <p:spPr>
            <a:xfrm>
              <a:off x="5921630" y="90216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상세 정보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A9AEF3-F386-4D80-95B1-5D4F739960B4}"/>
              </a:ext>
            </a:extLst>
          </p:cNvPr>
          <p:cNvGrpSpPr/>
          <p:nvPr/>
        </p:nvGrpSpPr>
        <p:grpSpPr>
          <a:xfrm>
            <a:off x="7389006" y="153855"/>
            <a:ext cx="1440000" cy="939073"/>
            <a:chOff x="6244468" y="153855"/>
            <a:chExt cx="1440000" cy="93907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25F6A1-D87C-4688-BAF1-5D8D2D5EA51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4468" y="153855"/>
              <a:ext cx="1440000" cy="7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5EE0E7-9270-4628-A7F6-88BCADC505FF}"/>
                </a:ext>
              </a:extLst>
            </p:cNvPr>
            <p:cNvSpPr txBox="1"/>
            <p:nvPr/>
          </p:nvSpPr>
          <p:spPr>
            <a:xfrm>
              <a:off x="6244468" y="87748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고유 키워드 설명창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E06192-692C-4894-962E-DB9E0E697FBB}"/>
              </a:ext>
            </a:extLst>
          </p:cNvPr>
          <p:cNvGrpSpPr/>
          <p:nvPr/>
        </p:nvGrpSpPr>
        <p:grpSpPr>
          <a:xfrm>
            <a:off x="6646009" y="1092845"/>
            <a:ext cx="1441104" cy="935444"/>
            <a:chOff x="7506679" y="1213570"/>
            <a:chExt cx="1441104" cy="93544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2D3930-E818-40AB-B079-D41D6720C74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07783" y="1213570"/>
              <a:ext cx="1440000" cy="72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97A530-F0A3-4C6F-B736-483EA33AD727}"/>
                </a:ext>
              </a:extLst>
            </p:cNvPr>
            <p:cNvSpPr txBox="1"/>
            <p:nvPr/>
          </p:nvSpPr>
          <p:spPr>
            <a:xfrm>
              <a:off x="7506679" y="193357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제작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7F7161-4E91-4C83-9CB2-C0B52BFE2715}"/>
              </a:ext>
            </a:extLst>
          </p:cNvPr>
          <p:cNvGrpSpPr/>
          <p:nvPr/>
        </p:nvGrpSpPr>
        <p:grpSpPr>
          <a:xfrm>
            <a:off x="8824060" y="1096557"/>
            <a:ext cx="1443090" cy="939060"/>
            <a:chOff x="9044931" y="1214648"/>
            <a:chExt cx="1443090" cy="9390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68FDC92-B0BA-488A-8398-EDF7D115D80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8021" y="1214648"/>
              <a:ext cx="1440000" cy="7200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0BF028-09E4-40F4-809E-F66FE0884952}"/>
                </a:ext>
              </a:extLst>
            </p:cNvPr>
            <p:cNvSpPr txBox="1"/>
            <p:nvPr/>
          </p:nvSpPr>
          <p:spPr>
            <a:xfrm>
              <a:off x="9044931" y="193826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제작 확인창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40A9E1C-B6BA-4E64-90A3-BFA1A5C1FEE5}"/>
              </a:ext>
            </a:extLst>
          </p:cNvPr>
          <p:cNvGrpSpPr/>
          <p:nvPr/>
        </p:nvGrpSpPr>
        <p:grpSpPr>
          <a:xfrm>
            <a:off x="11010585" y="1095456"/>
            <a:ext cx="1440001" cy="934366"/>
            <a:chOff x="10586713" y="1214648"/>
            <a:chExt cx="1440001" cy="9343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01F7B7-5CD9-43C2-87AC-BDE92BFBC33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86714" y="1214648"/>
              <a:ext cx="1440000" cy="7200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FA114F-FAE8-4D06-BAF4-2FAE0DCD6F2D}"/>
                </a:ext>
              </a:extLst>
            </p:cNvPr>
            <p:cNvSpPr txBox="1"/>
            <p:nvPr/>
          </p:nvSpPr>
          <p:spPr>
            <a:xfrm>
              <a:off x="10586713" y="193357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제작 결과창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3099DEE-4760-4963-8E5C-12213FA8B1E6}"/>
              </a:ext>
            </a:extLst>
          </p:cNvPr>
          <p:cNvGrpSpPr/>
          <p:nvPr/>
        </p:nvGrpSpPr>
        <p:grpSpPr>
          <a:xfrm>
            <a:off x="6646009" y="2025678"/>
            <a:ext cx="1440439" cy="935444"/>
            <a:chOff x="5946429" y="2025678"/>
            <a:chExt cx="1440439" cy="93544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4CE811B-596D-4D04-8D35-CDC0559A3D5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6429" y="2025678"/>
              <a:ext cx="1440000" cy="72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A07310-CDA5-4B28-AC82-F6736F64001F}"/>
                </a:ext>
              </a:extLst>
            </p:cNvPr>
            <p:cNvSpPr txBox="1"/>
            <p:nvPr/>
          </p:nvSpPr>
          <p:spPr>
            <a:xfrm>
              <a:off x="5946868" y="274567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/>
                <a:t>카드 분해</a:t>
              </a:r>
              <a:endParaRPr lang="ko-KR" altLang="en-US" sz="8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9B8EC28-2A52-48D3-A969-30CE811872B3}"/>
              </a:ext>
            </a:extLst>
          </p:cNvPr>
          <p:cNvGrpSpPr/>
          <p:nvPr/>
        </p:nvGrpSpPr>
        <p:grpSpPr>
          <a:xfrm>
            <a:off x="8822516" y="2032932"/>
            <a:ext cx="1441544" cy="935444"/>
            <a:chOff x="9044931" y="3322329"/>
            <a:chExt cx="1441544" cy="93544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C1CBFE-E907-4DB6-9EB5-B09A882894C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6475" y="3322329"/>
              <a:ext cx="1440000" cy="720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4C7D12-EF8E-4811-9D13-7F6472C86504}"/>
                </a:ext>
              </a:extLst>
            </p:cNvPr>
            <p:cNvSpPr txBox="1"/>
            <p:nvPr/>
          </p:nvSpPr>
          <p:spPr>
            <a:xfrm>
              <a:off x="9044931" y="404232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분해 확인창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EA1238-1421-436E-BAAC-08A10B2FF989}"/>
              </a:ext>
            </a:extLst>
          </p:cNvPr>
          <p:cNvGrpSpPr/>
          <p:nvPr/>
        </p:nvGrpSpPr>
        <p:grpSpPr>
          <a:xfrm>
            <a:off x="11007055" y="2029353"/>
            <a:ext cx="1443530" cy="939023"/>
            <a:chOff x="10583183" y="3324746"/>
            <a:chExt cx="1443530" cy="93902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0D373F5-4AAA-4C85-9E66-74A439E76BF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86713" y="3324746"/>
              <a:ext cx="1440000" cy="720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5A5EE3-1EB3-4611-A12B-46CF525488C6}"/>
                </a:ext>
              </a:extLst>
            </p:cNvPr>
            <p:cNvSpPr txBox="1"/>
            <p:nvPr/>
          </p:nvSpPr>
          <p:spPr>
            <a:xfrm>
              <a:off x="10583183" y="40483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분해 결과창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3B9927-E6FD-43E9-9C5C-C9C7A8FC9C1A}"/>
              </a:ext>
            </a:extLst>
          </p:cNvPr>
          <p:cNvGrpSpPr/>
          <p:nvPr/>
        </p:nvGrpSpPr>
        <p:grpSpPr>
          <a:xfrm>
            <a:off x="2336410" y="160012"/>
            <a:ext cx="1440000" cy="935444"/>
            <a:chOff x="2336410" y="160012"/>
            <a:chExt cx="1440000" cy="9354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2A556-7844-4323-AACC-561D4EA59B0F}"/>
                </a:ext>
              </a:extLst>
            </p:cNvPr>
            <p:cNvSpPr txBox="1"/>
            <p:nvPr/>
          </p:nvSpPr>
          <p:spPr>
            <a:xfrm>
              <a:off x="2336410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일람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59EA9DB-6518-428B-8533-909EF34E31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36410" y="160012"/>
              <a:ext cx="1440000" cy="720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DF0EAA-51B2-4AEF-A851-78749C6E882E}"/>
              </a:ext>
            </a:extLst>
          </p:cNvPr>
          <p:cNvGrpSpPr/>
          <p:nvPr/>
        </p:nvGrpSpPr>
        <p:grpSpPr>
          <a:xfrm>
            <a:off x="3755321" y="4831985"/>
            <a:ext cx="1440576" cy="930559"/>
            <a:chOff x="3055741" y="4831985"/>
            <a:chExt cx="1440576" cy="93055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1922B02-C1C0-40E8-B481-ADDB6DD5D5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56317" y="4831985"/>
              <a:ext cx="1440000" cy="72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9F04BA-9405-47C8-B244-3142700C4633}"/>
                </a:ext>
              </a:extLst>
            </p:cNvPr>
            <p:cNvSpPr txBox="1"/>
            <p:nvPr/>
          </p:nvSpPr>
          <p:spPr>
            <a:xfrm>
              <a:off x="3055741" y="554710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일관 분해 선택창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7FED99-B7E8-42B7-ACEB-843BB91BD6E1}"/>
              </a:ext>
            </a:extLst>
          </p:cNvPr>
          <p:cNvGrpSpPr/>
          <p:nvPr/>
        </p:nvGrpSpPr>
        <p:grpSpPr>
          <a:xfrm>
            <a:off x="5194217" y="5809898"/>
            <a:ext cx="1451792" cy="928300"/>
            <a:chOff x="3775741" y="5809898"/>
            <a:chExt cx="1451792" cy="92830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85591D9-732D-4B4F-BE01-1408ADFD1DE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5741" y="5809898"/>
              <a:ext cx="1440000" cy="7200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41FC2F-7B4C-4E9B-9990-88AE23B6E9B1}"/>
                </a:ext>
              </a:extLst>
            </p:cNvPr>
            <p:cNvSpPr txBox="1"/>
            <p:nvPr/>
          </p:nvSpPr>
          <p:spPr>
            <a:xfrm>
              <a:off x="3787533" y="652275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분해창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FFB44D-15B1-4D4C-ADD9-ACD2147FAE4E}"/>
              </a:ext>
            </a:extLst>
          </p:cNvPr>
          <p:cNvGrpSpPr/>
          <p:nvPr/>
        </p:nvGrpSpPr>
        <p:grpSpPr>
          <a:xfrm>
            <a:off x="7366009" y="5809898"/>
            <a:ext cx="1440164" cy="935443"/>
            <a:chOff x="5954700" y="4297619"/>
            <a:chExt cx="1440164" cy="935443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58ECF13-FAD1-4EFE-96DF-B4073EB5ADB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54864" y="4297619"/>
              <a:ext cx="1440000" cy="7200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0E0994-7268-4D1D-851F-2B7928A7D480}"/>
                </a:ext>
              </a:extLst>
            </p:cNvPr>
            <p:cNvSpPr txBox="1"/>
            <p:nvPr/>
          </p:nvSpPr>
          <p:spPr>
            <a:xfrm>
              <a:off x="5954700" y="501761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 확인창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F74986-BFB6-429B-9014-010D91A5DBA7}"/>
              </a:ext>
            </a:extLst>
          </p:cNvPr>
          <p:cNvGrpSpPr/>
          <p:nvPr/>
        </p:nvGrpSpPr>
        <p:grpSpPr>
          <a:xfrm>
            <a:off x="5212498" y="6788402"/>
            <a:ext cx="1440000" cy="935444"/>
            <a:chOff x="7501492" y="4458574"/>
            <a:chExt cx="1440000" cy="93544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E34C6D0-3019-46E4-980E-CF5370D5BD1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01492" y="4458574"/>
              <a:ext cx="1440000" cy="72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7AFF9E-ADB7-44BC-9571-7B688AF2A488}"/>
                </a:ext>
              </a:extLst>
            </p:cNvPr>
            <p:cNvSpPr txBox="1"/>
            <p:nvPr/>
          </p:nvSpPr>
          <p:spPr>
            <a:xfrm>
              <a:off x="7501492" y="517857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분해창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D889FD-BBF3-4978-8C67-9E78CD21B23A}"/>
              </a:ext>
            </a:extLst>
          </p:cNvPr>
          <p:cNvGrpSpPr/>
          <p:nvPr/>
        </p:nvGrpSpPr>
        <p:grpSpPr>
          <a:xfrm>
            <a:off x="7366009" y="6788402"/>
            <a:ext cx="1440000" cy="935444"/>
            <a:chOff x="5954700" y="5449898"/>
            <a:chExt cx="1440000" cy="93544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9CD9FD5-94C1-45A8-B986-99BF8CAF5C2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4700" y="5449898"/>
              <a:ext cx="1440000" cy="7200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8FB5D5-6AEA-477F-9CA7-976A42E8CC15}"/>
                </a:ext>
              </a:extLst>
            </p:cNvPr>
            <p:cNvSpPr txBox="1"/>
            <p:nvPr/>
          </p:nvSpPr>
          <p:spPr>
            <a:xfrm>
              <a:off x="5954700" y="616989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 확인창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88C915-545D-4BF1-8C8F-A60131457FE5}"/>
              </a:ext>
            </a:extLst>
          </p:cNvPr>
          <p:cNvGrpSpPr/>
          <p:nvPr/>
        </p:nvGrpSpPr>
        <p:grpSpPr>
          <a:xfrm>
            <a:off x="9514935" y="5809898"/>
            <a:ext cx="1444585" cy="935444"/>
            <a:chOff x="7485277" y="4297618"/>
            <a:chExt cx="1444585" cy="935444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E21EA41-1595-4D44-9BF4-2C6EDF5746B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862" y="4297618"/>
              <a:ext cx="1440000" cy="72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298886-E3C2-4B81-ABA9-E4D695F2543F}"/>
                </a:ext>
              </a:extLst>
            </p:cNvPr>
            <p:cNvSpPr txBox="1"/>
            <p:nvPr/>
          </p:nvSpPr>
          <p:spPr>
            <a:xfrm>
              <a:off x="7485277" y="501761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 결과창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E8C941-3C6F-457C-896A-64A824D3EDB4}"/>
              </a:ext>
            </a:extLst>
          </p:cNvPr>
          <p:cNvGrpSpPr/>
          <p:nvPr/>
        </p:nvGrpSpPr>
        <p:grpSpPr>
          <a:xfrm>
            <a:off x="9514935" y="6788402"/>
            <a:ext cx="1444584" cy="935444"/>
            <a:chOff x="7485277" y="5449898"/>
            <a:chExt cx="1444584" cy="9354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0A22F9E-48F3-48E7-8877-8A41E25C7D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89861" y="5449898"/>
              <a:ext cx="1440000" cy="720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03CAB7-09F3-495C-A998-F0BEC2460B10}"/>
                </a:ext>
              </a:extLst>
            </p:cNvPr>
            <p:cNvSpPr txBox="1"/>
            <p:nvPr/>
          </p:nvSpPr>
          <p:spPr>
            <a:xfrm>
              <a:off x="7485277" y="616989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 결과창</a:t>
              </a: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E693FB-FCEB-4E17-9E54-A7D25D93C57C}"/>
              </a:ext>
            </a:extLst>
          </p:cNvPr>
          <p:cNvCxnSpPr>
            <a:cxnSpLocks/>
            <a:stCxn id="4" idx="3"/>
            <a:endCxn id="55" idx="1"/>
          </p:cNvCxnSpPr>
          <p:nvPr/>
        </p:nvCxnSpPr>
        <p:spPr>
          <a:xfrm flipV="1">
            <a:off x="1605286" y="520012"/>
            <a:ext cx="731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88BC4CA-2223-475F-B312-F8C739059A97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226200" y="925666"/>
            <a:ext cx="360000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E6E1BC90-9C89-43AF-8092-6A4AC4C52991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2759784" y="1392082"/>
            <a:ext cx="1292833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9E1648A-7694-4AE1-88EC-2225E9A43EB6}"/>
              </a:ext>
            </a:extLst>
          </p:cNvPr>
          <p:cNvCxnSpPr>
            <a:cxnSpLocks/>
            <a:stCxn id="9" idx="2"/>
            <a:endCxn id="23" idx="1"/>
          </p:cNvCxnSpPr>
          <p:nvPr/>
        </p:nvCxnSpPr>
        <p:spPr>
          <a:xfrm rot="16200000" flipH="1">
            <a:off x="2299693" y="1852173"/>
            <a:ext cx="2213015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1DE6708-1D46-4ECB-80D9-2A507943EAD4}"/>
              </a:ext>
            </a:extLst>
          </p:cNvPr>
          <p:cNvCxnSpPr>
            <a:cxnSpLocks/>
            <a:stCxn id="9" idx="2"/>
            <a:endCxn id="24" idx="1"/>
          </p:cNvCxnSpPr>
          <p:nvPr/>
        </p:nvCxnSpPr>
        <p:spPr>
          <a:xfrm rot="16200000" flipH="1">
            <a:off x="1846845" y="2305020"/>
            <a:ext cx="3118616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C71FA951-13B3-489D-BE66-520D6BE5AAA9}"/>
              </a:ext>
            </a:extLst>
          </p:cNvPr>
          <p:cNvCxnSpPr>
            <a:cxnSpLocks/>
            <a:stCxn id="9" idx="2"/>
            <a:endCxn id="62" idx="1"/>
          </p:cNvCxnSpPr>
          <p:nvPr/>
        </p:nvCxnSpPr>
        <p:spPr>
          <a:xfrm rot="16200000" flipH="1">
            <a:off x="1357889" y="2793976"/>
            <a:ext cx="4096529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569E253-4780-48AE-A2D2-6001458819AA}"/>
              </a:ext>
            </a:extLst>
          </p:cNvPr>
          <p:cNvCxnSpPr>
            <a:cxnSpLocks/>
            <a:stCxn id="73" idx="2"/>
            <a:endCxn id="63" idx="1"/>
          </p:cNvCxnSpPr>
          <p:nvPr/>
        </p:nvCxnSpPr>
        <p:spPr>
          <a:xfrm rot="16200000" flipH="1">
            <a:off x="4631092" y="5606773"/>
            <a:ext cx="407354" cy="718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8CCC8AA4-1014-4122-B2A1-D0F8B42ED623}"/>
              </a:ext>
            </a:extLst>
          </p:cNvPr>
          <p:cNvCxnSpPr>
            <a:cxnSpLocks/>
            <a:stCxn id="73" idx="2"/>
            <a:endCxn id="69" idx="1"/>
          </p:cNvCxnSpPr>
          <p:nvPr/>
        </p:nvCxnSpPr>
        <p:spPr>
          <a:xfrm rot="16200000" flipH="1">
            <a:off x="4150980" y="6086884"/>
            <a:ext cx="1385858" cy="737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970B851-FD77-4E62-A0F0-D953C3EE96F7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6634217" y="6169898"/>
            <a:ext cx="731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3D6641D-AD96-4CA4-ACA8-BE12101F181A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8806173" y="6169898"/>
            <a:ext cx="713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C76F998-9ABE-4363-AAD0-F6B83FA32B5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652498" y="7148402"/>
            <a:ext cx="713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61E48CE-B671-46E1-B41E-5B2EAA590046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8806009" y="7148402"/>
            <a:ext cx="713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3E4763D-9269-41C5-B42E-ED4ABB1A70A3}"/>
              </a:ext>
            </a:extLst>
          </p:cNvPr>
          <p:cNvCxnSpPr>
            <a:cxnSpLocks/>
            <a:stCxn id="27" idx="2"/>
            <a:endCxn id="39" idx="1"/>
          </p:cNvCxnSpPr>
          <p:nvPr/>
        </p:nvCxnSpPr>
        <p:spPr>
          <a:xfrm rot="16200000" flipH="1">
            <a:off x="6112417" y="918149"/>
            <a:ext cx="354778" cy="7146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D13C0EBB-AC98-4E4E-99FC-90FDD7B6E000}"/>
              </a:ext>
            </a:extLst>
          </p:cNvPr>
          <p:cNvCxnSpPr>
            <a:cxnSpLocks/>
            <a:stCxn id="27" idx="2"/>
            <a:endCxn id="45" idx="1"/>
          </p:cNvCxnSpPr>
          <p:nvPr/>
        </p:nvCxnSpPr>
        <p:spPr>
          <a:xfrm rot="16200000" flipH="1">
            <a:off x="5645449" y="1385117"/>
            <a:ext cx="1287611" cy="713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F6B429B-ED5B-4CF7-952C-4159943452A3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8087113" y="1452845"/>
            <a:ext cx="740037" cy="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77DF2CF-87DD-457C-9B61-8303208F303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10267150" y="1455456"/>
            <a:ext cx="743436" cy="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2CF2038-D7D8-4AD3-854E-0954C465610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10264060" y="2389353"/>
            <a:ext cx="746525" cy="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48E1869-5013-4A3F-A7CC-5F06DBBDB0B3}"/>
              </a:ext>
            </a:extLst>
          </p:cNvPr>
          <p:cNvCxnSpPr>
            <a:cxnSpLocks/>
            <a:stCxn id="45" idx="3"/>
            <a:endCxn id="43" idx="1"/>
          </p:cNvCxnSpPr>
          <p:nvPr/>
        </p:nvCxnSpPr>
        <p:spPr>
          <a:xfrm>
            <a:off x="8086009" y="2385678"/>
            <a:ext cx="738051" cy="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0942745-E6FA-4F76-AC90-574734A32D34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>
            <a:off x="3776410" y="520012"/>
            <a:ext cx="1436088" cy="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2E8AE19-E9FE-4766-8606-1151693C28E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652498" y="513855"/>
            <a:ext cx="736508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823F17A-1EC8-4512-BF3A-47C5DCB269E6}"/>
              </a:ext>
            </a:extLst>
          </p:cNvPr>
          <p:cNvGrpSpPr/>
          <p:nvPr/>
        </p:nvGrpSpPr>
        <p:grpSpPr>
          <a:xfrm>
            <a:off x="2336410" y="7709077"/>
            <a:ext cx="1440000" cy="934239"/>
            <a:chOff x="1383154" y="934518"/>
            <a:chExt cx="1440000" cy="93423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ECCF6B88-F604-453F-9A85-9847E52E00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83154" y="934518"/>
              <a:ext cx="1440000" cy="72000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9C3FCE2-D4A7-4954-B735-C045BD66F66E}"/>
                </a:ext>
              </a:extLst>
            </p:cNvPr>
            <p:cNvSpPr txBox="1"/>
            <p:nvPr/>
          </p:nvSpPr>
          <p:spPr>
            <a:xfrm>
              <a:off x="1383154" y="165331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6DE89FE-98A7-418F-9899-C202D0842968}"/>
              </a:ext>
            </a:extLst>
          </p:cNvPr>
          <p:cNvGrpSpPr/>
          <p:nvPr/>
        </p:nvGrpSpPr>
        <p:grpSpPr>
          <a:xfrm>
            <a:off x="3776410" y="9605769"/>
            <a:ext cx="1441584" cy="935359"/>
            <a:chOff x="2101570" y="2831210"/>
            <a:chExt cx="1441584" cy="93535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5A7CB3A9-25B7-49B0-B4B5-891CE42CC2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03154" y="2831210"/>
              <a:ext cx="1440000" cy="7200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377DFEE-C70A-4CF5-B4F4-C5836AD4543D}"/>
                </a:ext>
              </a:extLst>
            </p:cNvPr>
            <p:cNvSpPr txBox="1"/>
            <p:nvPr/>
          </p:nvSpPr>
          <p:spPr>
            <a:xfrm>
              <a:off x="2101570" y="35511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삭제 모드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8A58F050-BF44-43CA-A067-F032D9ECE13A}"/>
              </a:ext>
            </a:extLst>
          </p:cNvPr>
          <p:cNvGrpSpPr/>
          <p:nvPr/>
        </p:nvGrpSpPr>
        <p:grpSpPr>
          <a:xfrm>
            <a:off x="3776410" y="10528920"/>
            <a:ext cx="1440000" cy="930726"/>
            <a:chOff x="2101570" y="3754361"/>
            <a:chExt cx="1440000" cy="930726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761B46EB-B6FA-4795-A3BD-80AB3A996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01570" y="3754361"/>
              <a:ext cx="1440000" cy="72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5B44FC0-E793-4DB6-9E16-408B753DDEC0}"/>
                </a:ext>
              </a:extLst>
            </p:cNvPr>
            <p:cNvSpPr txBox="1"/>
            <p:nvPr/>
          </p:nvSpPr>
          <p:spPr>
            <a:xfrm>
              <a:off x="2101570" y="446964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배치 모드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FE89148-1722-46B2-A70A-01EB44B9FAA9}"/>
              </a:ext>
            </a:extLst>
          </p:cNvPr>
          <p:cNvGrpSpPr/>
          <p:nvPr/>
        </p:nvGrpSpPr>
        <p:grpSpPr>
          <a:xfrm>
            <a:off x="3774826" y="11452071"/>
            <a:ext cx="1440000" cy="930223"/>
            <a:chOff x="2099986" y="4677512"/>
            <a:chExt cx="1440000" cy="930223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86F6571-AB90-42B2-A4FA-49191FA09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099986" y="4677512"/>
              <a:ext cx="1440000" cy="720000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19EB80B-0199-4E25-AB2C-8AA0E92A4852}"/>
                </a:ext>
              </a:extLst>
            </p:cNvPr>
            <p:cNvSpPr txBox="1"/>
            <p:nvPr/>
          </p:nvSpPr>
          <p:spPr>
            <a:xfrm>
              <a:off x="2099986" y="539229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검색 모드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CEF3317C-B60E-4CAD-B85D-7A48A92CDA23}"/>
              </a:ext>
            </a:extLst>
          </p:cNvPr>
          <p:cNvGrpSpPr/>
          <p:nvPr/>
        </p:nvGrpSpPr>
        <p:grpSpPr>
          <a:xfrm>
            <a:off x="3777994" y="8668476"/>
            <a:ext cx="1440000" cy="934916"/>
            <a:chOff x="2103154" y="1893917"/>
            <a:chExt cx="1440000" cy="934916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8517B322-C24C-4DE6-8058-8542A4700C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03154" y="1893917"/>
              <a:ext cx="1440000" cy="720000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E6C7B83-F8BD-4378-87F8-9910FB7292C4}"/>
                </a:ext>
              </a:extLst>
            </p:cNvPr>
            <p:cNvSpPr txBox="1"/>
            <p:nvPr/>
          </p:nvSpPr>
          <p:spPr>
            <a:xfrm>
              <a:off x="2103154" y="261338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메뉴창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F48A3BC-C204-49B3-A5E8-6B40253B237C}"/>
              </a:ext>
            </a:extLst>
          </p:cNvPr>
          <p:cNvGrpSpPr/>
          <p:nvPr/>
        </p:nvGrpSpPr>
        <p:grpSpPr>
          <a:xfrm>
            <a:off x="5214826" y="7710559"/>
            <a:ext cx="1440000" cy="932757"/>
            <a:chOff x="4304972" y="936000"/>
            <a:chExt cx="1440000" cy="932757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D1680232-A277-44A4-9139-1A005B1D1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304972" y="936000"/>
              <a:ext cx="1440000" cy="720000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84DD835-B8BF-4D5A-B49A-442DAEDE89D9}"/>
                </a:ext>
              </a:extLst>
            </p:cNvPr>
            <p:cNvSpPr txBox="1"/>
            <p:nvPr/>
          </p:nvSpPr>
          <p:spPr>
            <a:xfrm>
              <a:off x="4304972" y="165331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편집창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메인 덱</a:t>
              </a: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8DDA121-CC15-4B0D-8D83-9D23D1A09460}"/>
              </a:ext>
            </a:extLst>
          </p:cNvPr>
          <p:cNvGrpSpPr/>
          <p:nvPr/>
        </p:nvGrpSpPr>
        <p:grpSpPr>
          <a:xfrm>
            <a:off x="6654826" y="8668476"/>
            <a:ext cx="1440000" cy="932560"/>
            <a:chOff x="5024972" y="1893917"/>
            <a:chExt cx="1440000" cy="932560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3C8C3B3F-3D42-4F6F-91DF-62F55BB6D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24972" y="1893917"/>
              <a:ext cx="1440000" cy="72000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2310E88-E95B-4397-9860-E189947792D7}"/>
                </a:ext>
              </a:extLst>
            </p:cNvPr>
            <p:cNvSpPr txBox="1"/>
            <p:nvPr/>
          </p:nvSpPr>
          <p:spPr>
            <a:xfrm>
              <a:off x="5024972" y="261103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편집창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스킬 덱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B3639BC-307C-477F-993F-01B1E93F52D4}"/>
              </a:ext>
            </a:extLst>
          </p:cNvPr>
          <p:cNvGrpSpPr/>
          <p:nvPr/>
        </p:nvGrpSpPr>
        <p:grpSpPr>
          <a:xfrm>
            <a:off x="8091657" y="7710559"/>
            <a:ext cx="1440114" cy="962422"/>
            <a:chOff x="7226790" y="936000"/>
            <a:chExt cx="1440114" cy="962422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73C6C17E-B5BE-4A35-99F0-D449E953C30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226904" y="936000"/>
              <a:ext cx="1440000" cy="72000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F3A29E0-1E73-4E90-802E-40E613CA63D1}"/>
                </a:ext>
              </a:extLst>
            </p:cNvPr>
            <p:cNvSpPr txBox="1"/>
            <p:nvPr/>
          </p:nvSpPr>
          <p:spPr>
            <a:xfrm>
              <a:off x="7226790" y="168297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저장 경고창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7684F63-0F65-4831-9BA4-EA1D4A262E00}"/>
              </a:ext>
            </a:extLst>
          </p:cNvPr>
          <p:cNvGrpSpPr/>
          <p:nvPr/>
        </p:nvGrpSpPr>
        <p:grpSpPr>
          <a:xfrm>
            <a:off x="10248488" y="7710559"/>
            <a:ext cx="1440000" cy="957917"/>
            <a:chOff x="9247290" y="936000"/>
            <a:chExt cx="1440000" cy="95791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DFE91E3-1746-4891-8937-6E9B7ABA2E8A}"/>
                </a:ext>
              </a:extLst>
            </p:cNvPr>
            <p:cNvSpPr txBox="1"/>
            <p:nvPr/>
          </p:nvSpPr>
          <p:spPr>
            <a:xfrm>
              <a:off x="9247290" y="167847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사용 불가 알림창</a:t>
              </a:r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3AA46DC1-E07A-4E1A-8A1E-F0A6F30C0F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247290" y="936000"/>
              <a:ext cx="1440000" cy="720000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872D8C7-FC22-4F4D-9309-DC27DE61896B}"/>
              </a:ext>
            </a:extLst>
          </p:cNvPr>
          <p:cNvGrpSpPr/>
          <p:nvPr/>
        </p:nvGrpSpPr>
        <p:grpSpPr>
          <a:xfrm>
            <a:off x="6654826" y="9611452"/>
            <a:ext cx="1440000" cy="929676"/>
            <a:chOff x="5024972" y="2823593"/>
            <a:chExt cx="1440000" cy="929676"/>
          </a:xfrm>
        </p:grpSpPr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03B0972E-BAE9-41BF-9F21-CBA0DCFBEAA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4972" y="2823593"/>
              <a:ext cx="1440000" cy="720000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62F335D-0806-4E6B-A4F9-D4C14A75668B}"/>
                </a:ext>
              </a:extLst>
            </p:cNvPr>
            <p:cNvSpPr txBox="1"/>
            <p:nvPr/>
          </p:nvSpPr>
          <p:spPr>
            <a:xfrm>
              <a:off x="5024972" y="35378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스킨 설정창</a:t>
              </a: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668E4D68-B9ED-4A78-8A7D-0F3215245FFB}"/>
              </a:ext>
            </a:extLst>
          </p:cNvPr>
          <p:cNvCxnSpPr>
            <a:cxnSpLocks/>
            <a:stCxn id="146" idx="3"/>
            <a:endCxn id="161" idx="1"/>
          </p:cNvCxnSpPr>
          <p:nvPr/>
        </p:nvCxnSpPr>
        <p:spPr>
          <a:xfrm>
            <a:off x="3776410" y="8069077"/>
            <a:ext cx="1438416" cy="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911D850-4ABC-4C60-9841-654526F582C1}"/>
              </a:ext>
            </a:extLst>
          </p:cNvPr>
          <p:cNvCxnSpPr>
            <a:cxnSpLocks/>
            <a:stCxn id="161" idx="3"/>
            <a:endCxn id="167" idx="1"/>
          </p:cNvCxnSpPr>
          <p:nvPr/>
        </p:nvCxnSpPr>
        <p:spPr>
          <a:xfrm>
            <a:off x="6654826" y="8070559"/>
            <a:ext cx="1436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0CB3AD58-CF44-4FA5-AC43-111F9CBACB2B}"/>
              </a:ext>
            </a:extLst>
          </p:cNvPr>
          <p:cNvCxnSpPr>
            <a:cxnSpLocks/>
            <a:stCxn id="167" idx="3"/>
            <a:endCxn id="171" idx="1"/>
          </p:cNvCxnSpPr>
          <p:nvPr/>
        </p:nvCxnSpPr>
        <p:spPr>
          <a:xfrm>
            <a:off x="9531771" y="8070559"/>
            <a:ext cx="716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0AAC261-FDD9-4CEB-81E2-63E11D9FD4DD}"/>
              </a:ext>
            </a:extLst>
          </p:cNvPr>
          <p:cNvGrpSpPr/>
          <p:nvPr/>
        </p:nvGrpSpPr>
        <p:grpSpPr>
          <a:xfrm>
            <a:off x="6654826" y="10541128"/>
            <a:ext cx="1440000" cy="945188"/>
            <a:chOff x="5024972" y="3744617"/>
            <a:chExt cx="1440000" cy="945188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06FCE006-AB29-47DD-B361-AA12B683DC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024972" y="3744617"/>
              <a:ext cx="1440000" cy="720000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B3D2808-63C5-4B02-AA75-06119E507B8D}"/>
                </a:ext>
              </a:extLst>
            </p:cNvPr>
            <p:cNvSpPr txBox="1"/>
            <p:nvPr/>
          </p:nvSpPr>
          <p:spPr>
            <a:xfrm>
              <a:off x="5024972" y="447436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배치 설정창</a:t>
              </a:r>
            </a:p>
          </p:txBody>
        </p:sp>
      </p:grp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7067769C-BD2A-48AD-9BD4-AAC4834420ED}"/>
              </a:ext>
            </a:extLst>
          </p:cNvPr>
          <p:cNvCxnSpPr>
            <a:cxnSpLocks/>
            <a:stCxn id="147" idx="2"/>
            <a:endCxn id="158" idx="1"/>
          </p:cNvCxnSpPr>
          <p:nvPr/>
        </p:nvCxnSpPr>
        <p:spPr>
          <a:xfrm rot="16200000" flipH="1">
            <a:off x="3224622" y="8475104"/>
            <a:ext cx="385160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C050AA53-F011-415E-B11C-FDC94B060987}"/>
              </a:ext>
            </a:extLst>
          </p:cNvPr>
          <p:cNvCxnSpPr>
            <a:cxnSpLocks/>
            <a:stCxn id="147" idx="2"/>
            <a:endCxn id="149" idx="1"/>
          </p:cNvCxnSpPr>
          <p:nvPr/>
        </p:nvCxnSpPr>
        <p:spPr>
          <a:xfrm rot="16200000" flipH="1">
            <a:off x="2755976" y="8943750"/>
            <a:ext cx="1322453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79EA7D2-FF91-4E4A-9119-1CC9E9545F34}"/>
              </a:ext>
            </a:extLst>
          </p:cNvPr>
          <p:cNvCxnSpPr>
            <a:cxnSpLocks/>
            <a:stCxn id="147" idx="2"/>
            <a:endCxn id="152" idx="1"/>
          </p:cNvCxnSpPr>
          <p:nvPr/>
        </p:nvCxnSpPr>
        <p:spPr>
          <a:xfrm rot="16200000" flipH="1">
            <a:off x="2293608" y="9406118"/>
            <a:ext cx="2245604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B1A0D19-B81F-4085-84BB-A9D6F10F3BB6}"/>
              </a:ext>
            </a:extLst>
          </p:cNvPr>
          <p:cNvCxnSpPr>
            <a:cxnSpLocks/>
            <a:stCxn id="147" idx="2"/>
            <a:endCxn id="155" idx="1"/>
          </p:cNvCxnSpPr>
          <p:nvPr/>
        </p:nvCxnSpPr>
        <p:spPr>
          <a:xfrm rot="16200000" flipH="1">
            <a:off x="1831241" y="9868485"/>
            <a:ext cx="3168755" cy="7184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12F16B93-12AF-4F39-8AFB-695BF0C0EC45}"/>
              </a:ext>
            </a:extLst>
          </p:cNvPr>
          <p:cNvCxnSpPr>
            <a:cxnSpLocks/>
            <a:stCxn id="162" idx="2"/>
            <a:endCxn id="164" idx="1"/>
          </p:cNvCxnSpPr>
          <p:nvPr/>
        </p:nvCxnSpPr>
        <p:spPr>
          <a:xfrm rot="16200000" flipH="1">
            <a:off x="6102246" y="8475896"/>
            <a:ext cx="385160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B0654AD9-4C80-4694-A232-F732B39B1963}"/>
              </a:ext>
            </a:extLst>
          </p:cNvPr>
          <p:cNvCxnSpPr>
            <a:cxnSpLocks/>
            <a:stCxn id="162" idx="2"/>
            <a:endCxn id="173" idx="1"/>
          </p:cNvCxnSpPr>
          <p:nvPr/>
        </p:nvCxnSpPr>
        <p:spPr>
          <a:xfrm rot="16200000" flipH="1">
            <a:off x="5630758" y="8947384"/>
            <a:ext cx="1328136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8980538C-1CB6-442C-A253-E6F76C43ABEB}"/>
              </a:ext>
            </a:extLst>
          </p:cNvPr>
          <p:cNvCxnSpPr>
            <a:cxnSpLocks/>
            <a:stCxn id="162" idx="2"/>
            <a:endCxn id="179" idx="1"/>
          </p:cNvCxnSpPr>
          <p:nvPr/>
        </p:nvCxnSpPr>
        <p:spPr>
          <a:xfrm rot="16200000" flipH="1">
            <a:off x="5165920" y="9412222"/>
            <a:ext cx="2257812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E40A7A21-71DE-479B-9C87-8BBB9C9CF814}"/>
              </a:ext>
            </a:extLst>
          </p:cNvPr>
          <p:cNvCxnSpPr>
            <a:cxnSpLocks/>
            <a:stCxn id="4" idx="3"/>
            <a:endCxn id="146" idx="1"/>
          </p:cNvCxnSpPr>
          <p:nvPr/>
        </p:nvCxnSpPr>
        <p:spPr>
          <a:xfrm>
            <a:off x="1605286" y="520013"/>
            <a:ext cx="731124" cy="7549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81FB6185-1D0D-4AC5-BB6F-C5713DF5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46" y="0"/>
            <a:ext cx="688190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21B1F-D7F4-4C28-A167-970EBA79B1BE}"/>
              </a:ext>
            </a:extLst>
          </p:cNvPr>
          <p:cNvSpPr/>
          <p:nvPr/>
        </p:nvSpPr>
        <p:spPr>
          <a:xfrm>
            <a:off x="2463800" y="-84667"/>
            <a:ext cx="3073400" cy="32342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77EB0D-3171-48E2-A4A8-9E2F55A11A5E}"/>
              </a:ext>
            </a:extLst>
          </p:cNvPr>
          <p:cNvSpPr/>
          <p:nvPr/>
        </p:nvSpPr>
        <p:spPr>
          <a:xfrm>
            <a:off x="5460999" y="3022600"/>
            <a:ext cx="3818467" cy="1219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B36BE-DCD5-455F-9965-B2A82EB93630}"/>
              </a:ext>
            </a:extLst>
          </p:cNvPr>
          <p:cNvSpPr/>
          <p:nvPr/>
        </p:nvSpPr>
        <p:spPr>
          <a:xfrm>
            <a:off x="5460998" y="-84668"/>
            <a:ext cx="4267202" cy="16764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FD9EF5-1FC0-4267-834F-48F74D478D27}"/>
              </a:ext>
            </a:extLst>
          </p:cNvPr>
          <p:cNvSpPr/>
          <p:nvPr/>
        </p:nvSpPr>
        <p:spPr>
          <a:xfrm>
            <a:off x="5403476" y="4097865"/>
            <a:ext cx="4267202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BEC566-EB8E-4D69-B652-CBDE934F1AE4}"/>
              </a:ext>
            </a:extLst>
          </p:cNvPr>
          <p:cNvSpPr/>
          <p:nvPr/>
        </p:nvSpPr>
        <p:spPr>
          <a:xfrm>
            <a:off x="3479800" y="4055531"/>
            <a:ext cx="2057400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9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105</Words>
  <Application>Microsoft Office PowerPoint</Application>
  <PresentationFormat>와이드스크린</PresentationFormat>
  <Paragraphs>32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122</cp:revision>
  <dcterms:created xsi:type="dcterms:W3CDTF">2024-12-13T09:56:55Z</dcterms:created>
  <dcterms:modified xsi:type="dcterms:W3CDTF">2024-12-16T10:49:39Z</dcterms:modified>
</cp:coreProperties>
</file>